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62" r:id="rId4"/>
    <p:sldId id="263" r:id="rId5"/>
    <p:sldId id="264" r:id="rId6"/>
    <p:sldId id="268" r:id="rId7"/>
    <p:sldId id="271" r:id="rId8"/>
    <p:sldId id="257" r:id="rId9"/>
    <p:sldId id="265" r:id="rId10"/>
    <p:sldId id="266" r:id="rId11"/>
    <p:sldId id="270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1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E9301B8-EBEA-4275-BD81-442F5EE49EB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1139D-C99C-4808-9EDA-5AE677C05207}" type="slidenum">
              <a:rPr lang="es-MX" smtClean="0"/>
              <a:t>‹Nº›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607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01B8-EBEA-4275-BD81-442F5EE49EB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1139D-C99C-4808-9EDA-5AE677C052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6763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01B8-EBEA-4275-BD81-442F5EE49EB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1139D-C99C-4808-9EDA-5AE677C05207}" type="slidenum">
              <a:rPr lang="es-MX" smtClean="0"/>
              <a:t>‹Nº›</a:t>
            </a:fld>
            <a:endParaRPr lang="es-MX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16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01B8-EBEA-4275-BD81-442F5EE49EB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1139D-C99C-4808-9EDA-5AE677C052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375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01B8-EBEA-4275-BD81-442F5EE49EB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1139D-C99C-4808-9EDA-5AE677C05207}" type="slidenum">
              <a:rPr lang="es-MX" smtClean="0"/>
              <a:t>‹Nº›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104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01B8-EBEA-4275-BD81-442F5EE49EB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1139D-C99C-4808-9EDA-5AE677C052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4196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01B8-EBEA-4275-BD81-442F5EE49EB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1139D-C99C-4808-9EDA-5AE677C052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5297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01B8-EBEA-4275-BD81-442F5EE49EB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1139D-C99C-4808-9EDA-5AE677C052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7467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01B8-EBEA-4275-BD81-442F5EE49EB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1139D-C99C-4808-9EDA-5AE677C052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315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01B8-EBEA-4275-BD81-442F5EE49EB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1139D-C99C-4808-9EDA-5AE677C052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0929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01B8-EBEA-4275-BD81-442F5EE49EB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1139D-C99C-4808-9EDA-5AE677C05207}" type="slidenum">
              <a:rPr lang="es-MX" smtClean="0"/>
              <a:t>‹Nº›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92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E9301B8-EBEA-4275-BD81-442F5EE49EB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211139D-C99C-4808-9EDA-5AE677C05207}" type="slidenum">
              <a:rPr lang="es-MX" smtClean="0"/>
              <a:t>‹Nº›</a:t>
            </a:fld>
            <a:endParaRPr lang="es-MX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281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SHRIMP FARM">
            <a:extLst>
              <a:ext uri="{FF2B5EF4-FFF2-40B4-BE49-F238E27FC236}">
                <a16:creationId xmlns:a16="http://schemas.microsoft.com/office/drawing/2014/main" id="{2D980228-7E00-411F-8CC8-24A591C4C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6490333-CC9E-4F99-A49B-6C712A46E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7219"/>
            <a:ext cx="9144000" cy="2387600"/>
          </a:xfrm>
        </p:spPr>
        <p:txBody>
          <a:bodyPr/>
          <a:lstStyle/>
          <a:p>
            <a:r>
              <a:rPr lang="es-MX" dirty="0"/>
              <a:t>Control de Calidad de una Camaronera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230F33-5D51-4C2A-9C28-0173ADB18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55237"/>
            <a:ext cx="9144000" cy="1655762"/>
          </a:xfrm>
        </p:spPr>
        <p:txBody>
          <a:bodyPr>
            <a:normAutofit/>
          </a:bodyPr>
          <a:lstStyle/>
          <a:p>
            <a:r>
              <a:rPr lang="es-MX" sz="2400" b="1" dirty="0"/>
              <a:t>GRUPO 6</a:t>
            </a:r>
          </a:p>
          <a:p>
            <a:r>
              <a:rPr lang="es-MX" sz="2400" b="1" dirty="0"/>
              <a:t>PROYECTO</a:t>
            </a:r>
          </a:p>
        </p:txBody>
      </p:sp>
    </p:spTree>
    <p:extLst>
      <p:ext uri="{BB962C8B-B14F-4D97-AF65-F5344CB8AC3E}">
        <p14:creationId xmlns:p14="http://schemas.microsoft.com/office/powerpoint/2010/main" val="67238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APLICACION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3953" y="1695858"/>
            <a:ext cx="2441540" cy="498923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99" y="1695858"/>
            <a:ext cx="2409825" cy="49815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522" y="1683435"/>
            <a:ext cx="2402939" cy="49892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2490" y="1713043"/>
            <a:ext cx="24479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4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APLICACION</a:t>
            </a:r>
            <a:endParaRPr lang="en-US" dirty="0"/>
          </a:p>
        </p:txBody>
      </p:sp>
      <p:pic>
        <p:nvPicPr>
          <p:cNvPr id="5" name="4764BD9F">
            <a:hlinkClick r:id="" action="ppaction://media"/>
            <a:extLst>
              <a:ext uri="{FF2B5EF4-FFF2-40B4-BE49-F238E27FC236}">
                <a16:creationId xmlns:a16="http://schemas.microsoft.com/office/drawing/2014/main" id="{7966A91C-6CC8-40E3-95F1-80C6891FE0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51394" y="99298"/>
            <a:ext cx="3240350" cy="6659404"/>
          </a:xfrm>
        </p:spPr>
      </p:pic>
    </p:spTree>
    <p:extLst>
      <p:ext uri="{BB962C8B-B14F-4D97-AF65-F5344CB8AC3E}">
        <p14:creationId xmlns:p14="http://schemas.microsoft.com/office/powerpoint/2010/main" val="82922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PAGINA WEB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3FDD41-02B4-4FAE-8E7D-803245F20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9618" y="1819422"/>
            <a:ext cx="8492763" cy="443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36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SHRIMP FARM">
            <a:extLst>
              <a:ext uri="{FF2B5EF4-FFF2-40B4-BE49-F238E27FC236}">
                <a16:creationId xmlns:a16="http://schemas.microsoft.com/office/drawing/2014/main" id="{2D980228-7E00-411F-8CC8-24A591C4C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6490333-CC9E-4F99-A49B-6C712A46E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6517" y="607218"/>
            <a:ext cx="5863905" cy="5550301"/>
          </a:xfrm>
          <a:solidFill>
            <a:schemeClr val="bg1"/>
          </a:solidFill>
          <a:ln>
            <a:solidFill>
              <a:srgbClr val="002060"/>
            </a:solidFill>
          </a:ln>
        </p:spPr>
        <p:txBody>
          <a:bodyPr>
            <a:noAutofit/>
          </a:bodyPr>
          <a:lstStyle/>
          <a:p>
            <a:pPr algn="ctr"/>
            <a:r>
              <a:rPr lang="es-MX" sz="3600" b="1" dirty="0">
                <a:solidFill>
                  <a:schemeClr val="accent2">
                    <a:lumMod val="50000"/>
                  </a:schemeClr>
                </a:solidFill>
              </a:rPr>
              <a:t>Control de Calidad de una Camaronera</a:t>
            </a:r>
            <a:br>
              <a:rPr lang="es-MX" sz="3600" b="1" dirty="0">
                <a:solidFill>
                  <a:schemeClr val="accent2">
                    <a:lumMod val="50000"/>
                  </a:schemeClr>
                </a:solidFill>
              </a:rPr>
            </a:br>
            <a:br>
              <a:rPr lang="es-MX" sz="2000" dirty="0"/>
            </a:br>
            <a:r>
              <a:rPr lang="es-ES" sz="2000" dirty="0"/>
              <a:t> El dueño de una camaronera requiere mantener el control de calidad de su planta a fin de tener un buen crecimiento y desarrollo de sus camarones. Para ello, ha solicitado el diseño de un sistema de adquisición de datos en el cual puedan medirse parámetros de calidad y tomar acciones en base a las necesidades analizadas en la data. Además, deberán mostrarse esta data en un aplicativo móvil o web para que el cliente pueda estar informado, así como también es necesario que se envíen notificaciones de alerta en caso de emergencias. 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803247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F53C0-A519-49D3-B5D0-F099724A3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Información primaria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19EEC7-F08A-498F-876C-DB8406EF40A2}"/>
              </a:ext>
            </a:extLst>
          </p:cNvPr>
          <p:cNvSpPr txBox="1"/>
          <p:nvPr/>
        </p:nvSpPr>
        <p:spPr>
          <a:xfrm>
            <a:off x="7403977" y="2084832"/>
            <a:ext cx="40926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Parámetros a controlar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Temperatura</a:t>
            </a:r>
          </a:p>
          <a:p>
            <a:endParaRPr lang="es-MX" dirty="0"/>
          </a:p>
          <a:p>
            <a:r>
              <a:rPr lang="es-MX" b="1" dirty="0"/>
              <a:t>Sensores a utilizar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DFRobot</a:t>
            </a:r>
            <a:r>
              <a:rPr lang="es-MX" dirty="0"/>
              <a:t> pH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DS18B20</a:t>
            </a:r>
          </a:p>
          <a:p>
            <a:endParaRPr lang="es-MX" dirty="0"/>
          </a:p>
          <a:p>
            <a:r>
              <a:rPr lang="es-MX" b="1" dirty="0"/>
              <a:t>Controladores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Raspberry PI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NODEMCU ESP8266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41F1AEA-17C0-4965-B9A1-35E0AC761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4" y="1997919"/>
            <a:ext cx="2993573" cy="24086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E5E76FA-C750-433B-8548-B8707BA75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554" y="1997919"/>
            <a:ext cx="2868004" cy="24086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5D028B8-EEB3-4B85-B100-55C36EAFF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1" y="4621494"/>
            <a:ext cx="2984819" cy="181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4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0C165-D792-4F38-BB1F-99DAFECD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sensores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C97F304-D42E-4E82-BB8B-DE925F38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363248"/>
            <a:ext cx="2574524" cy="25745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E0BDE75-58F8-44D8-93F5-4486FE9CF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801" y="2363248"/>
            <a:ext cx="3357054" cy="223803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01BBC95-504D-490B-95DF-9F97328F9410}"/>
              </a:ext>
            </a:extLst>
          </p:cNvPr>
          <p:cNvSpPr txBox="1"/>
          <p:nvPr/>
        </p:nvSpPr>
        <p:spPr>
          <a:xfrm>
            <a:off x="1024128" y="5149049"/>
            <a:ext cx="257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pH (</a:t>
            </a:r>
            <a:r>
              <a:rPr lang="es-MX" dirty="0" err="1"/>
              <a:t>DFRobot</a:t>
            </a:r>
            <a:r>
              <a:rPr lang="es-MX" dirty="0"/>
              <a:t> sensor)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67A8D4-9130-46B7-8F39-79ED58AB8E08}"/>
              </a:ext>
            </a:extLst>
          </p:cNvPr>
          <p:cNvSpPr txBox="1"/>
          <p:nvPr/>
        </p:nvSpPr>
        <p:spPr>
          <a:xfrm>
            <a:off x="7747092" y="5056770"/>
            <a:ext cx="257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Temperatura (DS18B20)</a:t>
            </a:r>
          </a:p>
        </p:txBody>
      </p:sp>
    </p:spTree>
    <p:extLst>
      <p:ext uri="{BB962C8B-B14F-4D97-AF65-F5344CB8AC3E}">
        <p14:creationId xmlns:p14="http://schemas.microsoft.com/office/powerpoint/2010/main" val="3294218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1E8C4-5108-43BC-9AA3-2FB502A23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dispositivos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4433C97-66B0-4E88-85A1-89E1A852C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934" y="1793288"/>
            <a:ext cx="4048957" cy="342421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842C59C-5BAA-4702-B87C-B44898EC5561}"/>
              </a:ext>
            </a:extLst>
          </p:cNvPr>
          <p:cNvSpPr txBox="1"/>
          <p:nvPr/>
        </p:nvSpPr>
        <p:spPr>
          <a:xfrm>
            <a:off x="1988598" y="5211192"/>
            <a:ext cx="247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err="1"/>
              <a:t>NodeMCU</a:t>
            </a:r>
            <a:endParaRPr lang="es-MX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B1BEDB2-670F-446D-9BEC-1E6FDC08D67F}"/>
              </a:ext>
            </a:extLst>
          </p:cNvPr>
          <p:cNvSpPr txBox="1"/>
          <p:nvPr/>
        </p:nvSpPr>
        <p:spPr>
          <a:xfrm>
            <a:off x="7396580" y="5211192"/>
            <a:ext cx="247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Raspberry PI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2FCDF-A8D1-43E4-8F15-38EA05BF3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93" y="1946246"/>
            <a:ext cx="3231732" cy="272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6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Servidor LAMP – Linux-Apache-</a:t>
            </a:r>
            <a:r>
              <a:rPr lang="es-EC" dirty="0" err="1"/>
              <a:t>Mysql</a:t>
            </a:r>
            <a:r>
              <a:rPr lang="es-EC" dirty="0"/>
              <a:t>-PHP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3381" y="2084833"/>
            <a:ext cx="4353461" cy="28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17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Servidor LAMP – Linux-Apache-</a:t>
            </a:r>
            <a:r>
              <a:rPr lang="es-EC" dirty="0" err="1"/>
              <a:t>Mysql</a:t>
            </a:r>
            <a:r>
              <a:rPr lang="es-EC" dirty="0"/>
              <a:t>-PHP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ECD7D-BFA2-40A5-BB71-B537D5E88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376444"/>
            <a:ext cx="115443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95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35E635-184D-4F8D-8FE0-8DBEDFE3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2" y="487562"/>
            <a:ext cx="9720072" cy="1499616"/>
          </a:xfrm>
        </p:spPr>
        <p:txBody>
          <a:bodyPr/>
          <a:lstStyle/>
          <a:p>
            <a:r>
              <a:rPr lang="es-MX" dirty="0"/>
              <a:t>DIAGRAMA ENTIDAD – RELACION 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776" y="1987178"/>
            <a:ext cx="7183263" cy="364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87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DISPOSITIVO DE CONTROL</a:t>
            </a:r>
            <a:endParaRPr lang="en-US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859168" y="2084832"/>
            <a:ext cx="2783931" cy="3231750"/>
          </a:xfrm>
          <a:prstGeom prst="rect">
            <a:avLst/>
          </a:prstGeom>
        </p:spPr>
      </p:pic>
      <p:pic>
        <p:nvPicPr>
          <p:cNvPr id="5" name="Marcador de contenido 4"/>
          <p:cNvPicPr>
            <a:picLocks noGrp="1"/>
          </p:cNvPicPr>
          <p:nvPr>
            <p:ph idx="1"/>
          </p:nvPr>
        </p:nvPicPr>
        <p:blipFill rotWithShape="1">
          <a:blip r:embed="rId3"/>
          <a:srcRect b="23489"/>
          <a:stretch/>
        </p:blipFill>
        <p:spPr>
          <a:xfrm>
            <a:off x="4381329" y="2083782"/>
            <a:ext cx="2736900" cy="3231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8B7479-9014-480D-8249-B129E74E29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77" b="21101"/>
          <a:stretch/>
        </p:blipFill>
        <p:spPr>
          <a:xfrm>
            <a:off x="7810672" y="2083782"/>
            <a:ext cx="3650295" cy="32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11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785</TotalTime>
  <Words>69</Words>
  <Application>Microsoft Office PowerPoint</Application>
  <PresentationFormat>Panorámica</PresentationFormat>
  <Paragraphs>29</Paragraphs>
  <Slides>12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Tw Cen MT</vt:lpstr>
      <vt:lpstr>Tw Cen MT Condensed</vt:lpstr>
      <vt:lpstr>Wingdings 3</vt:lpstr>
      <vt:lpstr>Integral</vt:lpstr>
      <vt:lpstr>Control de Calidad de una Camaronera</vt:lpstr>
      <vt:lpstr>Control de Calidad de una Camaronera   El dueño de una camaronera requiere mantener el control de calidad de su planta a fin de tener un buen crecimiento y desarrollo de sus camarones. Para ello, ha solicitado el diseño de un sistema de adquisición de datos en el cual puedan medirse parámetros de calidad y tomar acciones en base a las necesidades analizadas en la data. Además, deberán mostrarse esta data en un aplicativo móvil o web para que el cliente pueda estar informado, así como también es necesario que se envíen notificaciones de alerta en caso de emergencias. </vt:lpstr>
      <vt:lpstr>Información primaria</vt:lpstr>
      <vt:lpstr>sensores</vt:lpstr>
      <vt:lpstr>dispositivos</vt:lpstr>
      <vt:lpstr>Servidor LAMP – Linux-Apache-Mysql-PHP</vt:lpstr>
      <vt:lpstr>Servidor LAMP – Linux-Apache-Mysql-PHP</vt:lpstr>
      <vt:lpstr>DIAGRAMA ENTIDAD – RELACION </vt:lpstr>
      <vt:lpstr>DISPOSITIVO DE CONTROL</vt:lpstr>
      <vt:lpstr>APLICACION</vt:lpstr>
      <vt:lpstr>APLICACION</vt:lpstr>
      <vt:lpstr>PAGINA WEB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de Calidad de una Camaronera</dc:title>
  <dc:creator>Jancarlo Valencia</dc:creator>
  <cp:lastModifiedBy>Jancarlo Valencia</cp:lastModifiedBy>
  <cp:revision>20</cp:revision>
  <dcterms:created xsi:type="dcterms:W3CDTF">2019-07-30T17:39:22Z</dcterms:created>
  <dcterms:modified xsi:type="dcterms:W3CDTF">2019-08-21T17:09:28Z</dcterms:modified>
</cp:coreProperties>
</file>